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66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885D-E6AC-4357-9C69-9665C33F4C81}" type="datetimeFigureOut">
              <a:rPr lang="es-ES_tradnl" smtClean="0"/>
              <a:t>22/04/2014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E4A93-36D6-47A4-8BAB-601CCA027BB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5920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885D-E6AC-4357-9C69-9665C33F4C81}" type="datetimeFigureOut">
              <a:rPr lang="es-ES_tradnl" smtClean="0"/>
              <a:t>22/04/2014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E4A93-36D6-47A4-8BAB-601CCA027BB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97076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885D-E6AC-4357-9C69-9665C33F4C81}" type="datetimeFigureOut">
              <a:rPr lang="es-ES_tradnl" smtClean="0"/>
              <a:t>22/04/2014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E4A93-36D6-47A4-8BAB-601CCA027BB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5717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885D-E6AC-4357-9C69-9665C33F4C81}" type="datetimeFigureOut">
              <a:rPr lang="es-ES_tradnl" smtClean="0"/>
              <a:t>22/04/2014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E4A93-36D6-47A4-8BAB-601CCA027BB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69955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885D-E6AC-4357-9C69-9665C33F4C81}" type="datetimeFigureOut">
              <a:rPr lang="es-ES_tradnl" smtClean="0"/>
              <a:t>22/04/2014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E4A93-36D6-47A4-8BAB-601CCA027BB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615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885D-E6AC-4357-9C69-9665C33F4C81}" type="datetimeFigureOut">
              <a:rPr lang="es-ES_tradnl" smtClean="0"/>
              <a:t>22/04/2014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E4A93-36D6-47A4-8BAB-601CCA027BB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05709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885D-E6AC-4357-9C69-9665C33F4C81}" type="datetimeFigureOut">
              <a:rPr lang="es-ES_tradnl" smtClean="0"/>
              <a:t>22/04/2014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E4A93-36D6-47A4-8BAB-601CCA027BB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44972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885D-E6AC-4357-9C69-9665C33F4C81}" type="datetimeFigureOut">
              <a:rPr lang="es-ES_tradnl" smtClean="0"/>
              <a:t>22/04/2014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E4A93-36D6-47A4-8BAB-601CCA027BB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02199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885D-E6AC-4357-9C69-9665C33F4C81}" type="datetimeFigureOut">
              <a:rPr lang="es-ES_tradnl" smtClean="0"/>
              <a:t>22/04/2014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E4A93-36D6-47A4-8BAB-601CCA027BB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0375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885D-E6AC-4357-9C69-9665C33F4C81}" type="datetimeFigureOut">
              <a:rPr lang="es-ES_tradnl" smtClean="0"/>
              <a:t>22/04/2014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E4A93-36D6-47A4-8BAB-601CCA027BB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65511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885D-E6AC-4357-9C69-9665C33F4C81}" type="datetimeFigureOut">
              <a:rPr lang="es-ES_tradnl" smtClean="0"/>
              <a:t>22/04/2014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E4A93-36D6-47A4-8BAB-601CCA027BB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7325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75000" b="-7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5885D-E6AC-4357-9C69-9665C33F4C81}" type="datetimeFigureOut">
              <a:rPr lang="es-ES_tradnl" smtClean="0"/>
              <a:t>22/04/2014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E4A93-36D6-47A4-8BAB-601CCA027BB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31902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536387"/>
              </p:ext>
            </p:extLst>
          </p:nvPr>
        </p:nvGraphicFramePr>
        <p:xfrm>
          <a:off x="1344705" y="1694330"/>
          <a:ext cx="9870143" cy="3476172"/>
        </p:xfrm>
        <a:graphic>
          <a:graphicData uri="http://schemas.openxmlformats.org/drawingml/2006/table">
            <a:tbl>
              <a:tblPr firstRow="1" firstCol="1" bandRow="1"/>
              <a:tblGrid>
                <a:gridCol w="2303237"/>
                <a:gridCol w="1297441"/>
                <a:gridCol w="1858829"/>
                <a:gridCol w="1228386"/>
                <a:gridCol w="1709865"/>
                <a:gridCol w="1472385"/>
              </a:tblGrid>
              <a:tr h="4486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INTEGRANTE</a:t>
                      </a:r>
                      <a:endParaRPr lang="es-ES_tradnl" sz="14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TIPO</a:t>
                      </a:r>
                      <a:endParaRPr lang="es-ES_tradnl" sz="14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# BENEFICIARIOS</a:t>
                      </a:r>
                      <a:endParaRPr lang="es-ES_tradnl" sz="14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SALUD</a:t>
                      </a:r>
                      <a:endParaRPr lang="es-ES_tradnl" sz="14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PENSION</a:t>
                      </a:r>
                      <a:endParaRPr lang="es-ES_tradnl" sz="14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ARP</a:t>
                      </a:r>
                      <a:endParaRPr lang="es-ES_tradnl" sz="14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69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s-ES_tradnl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s-ES_tradnl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s-ES_tradnl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s-ES_tradnl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s-ES_tradnl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s-ES_tradnl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03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CLARA I. BECERRA</a:t>
                      </a:r>
                      <a:endParaRPr lang="es-ES_trad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COTIZANTE</a:t>
                      </a:r>
                      <a:endParaRPr lang="es-ES_trad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NINGUNO</a:t>
                      </a:r>
                      <a:endParaRPr lang="es-ES_trad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SALUDCOOP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COLPENSIONES</a:t>
                      </a:r>
                      <a:endParaRPr lang="es-ES_trad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LIBERTY</a:t>
                      </a:r>
                      <a:endParaRPr lang="es-ES_trad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7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_trad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500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CLAUDIA COLMENARES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COTIZANTE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ESPOSO E HIJA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CAPRUIS </a:t>
                      </a:r>
                      <a:endParaRPr lang="es-ES_trad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COLPENSIONES</a:t>
                      </a:r>
                      <a:endParaRPr lang="es-ES_trad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POSITIVA</a:t>
                      </a:r>
                      <a:endParaRPr lang="es-ES_trad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7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_trad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_trad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1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REINEL OVALLE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COTIZANTE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ESPOSA E HIJA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POLICLINICA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POLICIA NAL</a:t>
                      </a:r>
                      <a:endParaRPr lang="es-ES_trad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PENSIONADO</a:t>
                      </a:r>
                      <a:endParaRPr lang="es-ES_trad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2380129" y="641598"/>
            <a:ext cx="6710082" cy="985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_trad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FICHA DE SEGURIDAD SOCIAL </a:t>
            </a:r>
            <a:endParaRPr lang="es-ES_tradnl" sz="2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_trad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GRUPO SALUD BUCAL</a:t>
            </a:r>
          </a:p>
        </p:txBody>
      </p:sp>
    </p:spTree>
    <p:extLst>
      <p:ext uri="{BB962C8B-B14F-4D97-AF65-F5344CB8AC3E}">
        <p14:creationId xmlns:p14="http://schemas.microsoft.com/office/powerpoint/2010/main" val="3947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Panorámica</PresentationFormat>
  <Paragraphs>38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Clara Inés Becerra Garavito</dc:creator>
  <cp:lastModifiedBy>Clara Inés Becerra Garavito</cp:lastModifiedBy>
  <cp:revision>1</cp:revision>
  <dcterms:created xsi:type="dcterms:W3CDTF">2014-04-22T16:00:43Z</dcterms:created>
  <dcterms:modified xsi:type="dcterms:W3CDTF">2014-04-22T16:01:12Z</dcterms:modified>
</cp:coreProperties>
</file>